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2" r:id="rId2"/>
    <p:sldId id="256" r:id="rId3"/>
    <p:sldId id="257" r:id="rId4"/>
    <p:sldId id="258" r:id="rId5"/>
    <p:sldId id="263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697"/>
  </p:normalViewPr>
  <p:slideViewPr>
    <p:cSldViewPr>
      <p:cViewPr varScale="1">
        <p:scale>
          <a:sx n="100" d="100"/>
          <a:sy n="100" d="100"/>
        </p:scale>
        <p:origin x="8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DADB-C19B-4C2C-A8BC-2ED722D18628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A11E4-A022-4988-A764-032888231B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12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41682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注意事项：</a:t>
            </a:r>
            <a:endParaRPr lang="en-US" altLang="zh-CN" sz="32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、不含本页，总页数不超过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页；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、简介时间限制为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分钟；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、提交时请删除本页，并删除后续页面红色提示性文字；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、提交时请使用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PDF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格式；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、请严格遵守文档格式要求；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、命名方式：专业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_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考号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_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姓名（中间用短横线隔开）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1246" y="836710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个人基本信息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1844824"/>
            <a:ext cx="4884289" cy="3059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姓名：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本科院校：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本科专业：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意向研究方向</a:t>
            </a:r>
            <a:r>
              <a:rPr lang="zh-CN" altLang="en-US" sz="2200" dirty="0">
                <a:latin typeface="楷体" pitchFamily="49" charset="-122"/>
                <a:ea typeface="楷体" pitchFamily="49" charset="-122"/>
                <a:sym typeface="Wingdings" pitchFamily="2" charset="2"/>
              </a:rPr>
              <a:t>：</a:t>
            </a:r>
            <a:endParaRPr lang="en-US" altLang="zh-CN" sz="2200" dirty="0">
              <a:latin typeface="楷体" pitchFamily="49" charset="-122"/>
              <a:ea typeface="楷体" pitchFamily="49" charset="-122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  <a:sym typeface="Wingdings" pitchFamily="2" charset="2"/>
              </a:rPr>
              <a:t>联系电话：</a:t>
            </a:r>
            <a:endParaRPr lang="en-US" altLang="zh-CN" sz="2200" dirty="0">
              <a:latin typeface="楷体" pitchFamily="49" charset="-122"/>
              <a:ea typeface="楷体" pitchFamily="49" charset="-122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  <a:sym typeface="Wingdings" pitchFamily="2" charset="2"/>
              </a:rPr>
              <a:t>紧急情况联系人电话：</a:t>
            </a:r>
            <a:endParaRPr lang="zh-CN" altLang="en-US" sz="2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8B8078AD-6C9A-8D4E-8164-3A5ACDFC92AE}"/>
              </a:ext>
            </a:extLst>
          </p:cNvPr>
          <p:cNvSpPr txBox="1"/>
          <p:nvPr/>
        </p:nvSpPr>
        <p:spPr>
          <a:xfrm>
            <a:off x="5711873" y="1844824"/>
            <a:ext cx="2664296" cy="2044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总分：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英语：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数学：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专业课：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A5273210-10DA-A44B-AF8E-5DD08697D974}"/>
              </a:ext>
            </a:extLst>
          </p:cNvPr>
          <p:cNvSpPr txBox="1"/>
          <p:nvPr/>
        </p:nvSpPr>
        <p:spPr>
          <a:xfrm>
            <a:off x="5508104" y="836711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初试成绩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785794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主要科研经历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13F19AE-2BC1-BE45-A0B5-EC3508D674BE}"/>
              </a:ext>
            </a:extLst>
          </p:cNvPr>
          <p:cNvSpPr/>
          <p:nvPr/>
        </p:nvSpPr>
        <p:spPr>
          <a:xfrm>
            <a:off x="611560" y="1628800"/>
            <a:ext cx="7920880" cy="1886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使用楷体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分条目介绍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字号不小于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，行距不小于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30pt</a:t>
            </a: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，段间距不小于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8pt</a:t>
            </a: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条理清晰、要点突出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548680"/>
            <a:ext cx="8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各类获奖竞赛等证明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F030D04-5EA6-8645-81DD-672D8DE7BFFB}"/>
              </a:ext>
            </a:extLst>
          </p:cNvPr>
          <p:cNvSpPr/>
          <p:nvPr/>
        </p:nvSpPr>
        <p:spPr>
          <a:xfrm>
            <a:off x="611560" y="1628800"/>
            <a:ext cx="7920880" cy="1783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提供证明图片，并附简短文字说明（字号可适当缩小）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按照专业类在前、非专业类在后顺序排布，同类则按照国家级、省部级、校级等顺序排布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注明个人角色，例如：负责人（或队长等）、第几主研或排名第几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764704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学术成果及其他获奖情况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FB8CA08-C7C8-DB4E-BB2B-427A50126AC7}"/>
              </a:ext>
            </a:extLst>
          </p:cNvPr>
          <p:cNvSpPr/>
          <p:nvPr/>
        </p:nvSpPr>
        <p:spPr>
          <a:xfrm>
            <a:off x="611560" y="1628800"/>
            <a:ext cx="7920880" cy="275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此部分包括学术论文、发明专利、软件著作权等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注明个人角色或排名第几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学术论文应附期刊封面或会议论文集封面或会议官网页面，以及论文首页（标注个人名字）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发明专利应附申请书首页，或国家专利网可查询的页面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软件著作权应附证书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552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115" y="692696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硕士阶段的科研计划或其他个人规划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DFDBFBB-8059-0941-97F8-3FC85C30EEB2}"/>
              </a:ext>
            </a:extLst>
          </p:cNvPr>
          <p:cNvSpPr/>
          <p:nvPr/>
        </p:nvSpPr>
        <p:spPr>
          <a:xfrm>
            <a:off x="683568" y="5661248"/>
            <a:ext cx="5298245" cy="5467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是否愿意调剂为非全日制：</a:t>
            </a:r>
            <a:r>
              <a:rPr lang="zh-CN" altLang="en-US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请回答“是”或“否”</a:t>
            </a:r>
            <a:endParaRPr lang="en-US" altLang="zh-CN" b="1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15FAFCD-378C-3943-917E-A6598DE07E4E}"/>
              </a:ext>
            </a:extLst>
          </p:cNvPr>
          <p:cNvSpPr/>
          <p:nvPr/>
        </p:nvSpPr>
        <p:spPr>
          <a:xfrm>
            <a:off x="611560" y="1628800"/>
            <a:ext cx="7920880" cy="1886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使用楷体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分条目介绍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字号不小于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，行距不小于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30pt</a:t>
            </a: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，段间距不小于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8pt</a:t>
            </a: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条理清晰、要点突出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322</Words>
  <Application>Microsoft Office PowerPoint</Application>
  <PresentationFormat>全屏显示(4:3)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楷体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luohan</dc:creator>
  <cp:lastModifiedBy>120900028@qq.com</cp:lastModifiedBy>
  <cp:revision>24</cp:revision>
  <dcterms:created xsi:type="dcterms:W3CDTF">2016-03-08T09:28:45Z</dcterms:created>
  <dcterms:modified xsi:type="dcterms:W3CDTF">2020-05-02T15:37:21Z</dcterms:modified>
</cp:coreProperties>
</file>